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4" r:id="rId3"/>
    <p:sldId id="262" r:id="rId4"/>
    <p:sldId id="261" r:id="rId5"/>
    <p:sldId id="257" r:id="rId6"/>
    <p:sldId id="259" r:id="rId7"/>
    <p:sldId id="258" r:id="rId8"/>
    <p:sldId id="260" r:id="rId9"/>
    <p:sldId id="266" r:id="rId10"/>
    <p:sldId id="269" r:id="rId11"/>
    <p:sldId id="270" r:id="rId12"/>
    <p:sldId id="263" r:id="rId13"/>
    <p:sldId id="271" r:id="rId14"/>
    <p:sldId id="272" r:id="rId15"/>
    <p:sldId id="274" r:id="rId16"/>
    <p:sldId id="273" r:id="rId17"/>
    <p:sldId id="275" r:id="rId18"/>
    <p:sldId id="267" r:id="rId19"/>
    <p:sldId id="268" r:id="rId20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1476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3C99C6-586D-45C7-822D-25F0257A1759}" type="datetimeFigureOut">
              <a:rPr lang="en-US"/>
              <a:pPr>
                <a:defRPr/>
              </a:pPr>
              <a:t>10/10/2018</a:t>
            </a:fld>
            <a:endParaRPr lang="en-US"/>
          </a:p>
        </p:txBody>
      </p:sp>
      <p:sp>
        <p:nvSpPr>
          <p:cNvPr id="5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A6D045-D2DA-4BFB-9789-467C560C0A7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A72451-D8AE-4472-929B-C3AE406E4F03}" type="datetimeFigureOut">
              <a:rPr lang="en-US"/>
              <a:pPr>
                <a:defRPr/>
              </a:pPr>
              <a:t>10/10/2018</a:t>
            </a:fld>
            <a:endParaRPr lang="en-US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3FD687-3CAC-493C-9F00-A40E0FFF101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1AD6FE-0DB4-42D1-A93C-AD3AC0975C6D}" type="datetimeFigureOut">
              <a:rPr lang="en-US"/>
              <a:pPr>
                <a:defRPr/>
              </a:pPr>
              <a:t>10/10/2018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063ECD-38AD-44E7-B46F-B31BFE9BC7C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E01044-6222-4B91-A3C6-395A7E395927}" type="datetimeFigureOut">
              <a:rPr lang="en-US"/>
              <a:pPr>
                <a:defRPr/>
              </a:pPr>
              <a:t>10/10/2018</a:t>
            </a:fld>
            <a:endParaRPr lang="en-US"/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9E37D2-667F-4722-B5FF-BE62A9EBCDB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A90F3C-14DA-445B-9B6B-0CC4A56AA607}" type="datetimeFigureOut">
              <a:rPr lang="en-US"/>
              <a:pPr>
                <a:defRPr/>
              </a:pPr>
              <a:t>10/10/2018</a:t>
            </a:fld>
            <a:endParaRPr lang="en-US"/>
          </a:p>
        </p:txBody>
      </p:sp>
      <p:sp>
        <p:nvSpPr>
          <p:cNvPr id="8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89150D-93B6-4BA6-829C-6D8AB0F038D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1FB22C-4222-4D12-8F9E-A1A3AB8E2544}" type="datetimeFigureOut">
              <a:rPr lang="en-US"/>
              <a:pPr>
                <a:defRPr/>
              </a:pPr>
              <a:t>10/10/2018</a:t>
            </a:fld>
            <a:endParaRPr lang="en-US"/>
          </a:p>
        </p:txBody>
      </p:sp>
      <p:sp>
        <p:nvSpPr>
          <p:cNvPr id="4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8C476C-A083-490D-9058-5ED83F3F8B9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7D1124-13FE-4388-8755-AD2EF241D26F}" type="datetimeFigureOut">
              <a:rPr lang="en-US"/>
              <a:pPr>
                <a:defRPr/>
              </a:pPr>
              <a:t>10/10/2018</a:t>
            </a:fld>
            <a:endParaRPr lang="en-US"/>
          </a:p>
        </p:txBody>
      </p:sp>
      <p:sp>
        <p:nvSpPr>
          <p:cNvPr id="3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E0AC4E-2CE2-4E68-8A19-733C8074423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DAE01A-4178-4484-86AE-A34BFF2E9681}" type="datetimeFigureOut">
              <a:rPr lang="en-US"/>
              <a:pPr>
                <a:defRPr/>
              </a:pPr>
              <a:t>10/10/2018</a:t>
            </a:fld>
            <a:endParaRPr lang="en-US"/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B58222-4342-4269-A1FB-BCC24864471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nip and Round Single Corner Rectangle 4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ight Triangle 5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Freeform 6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E23D06-6DB7-4971-ACE5-C75F4EB73993}" type="datetimeFigureOut">
              <a:rPr lang="en-US"/>
              <a:pPr>
                <a:defRPr/>
              </a:pPr>
              <a:t>10/10/2018</a:t>
            </a:fld>
            <a:endParaRPr lang="en-US"/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144ECF-5C05-49D2-8996-AEE3CFB4A36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3B2B30-ECCB-4829-80B6-19B3CCF8A3F1}" type="datetimeFigureOut">
              <a:rPr lang="en-US"/>
              <a:pPr>
                <a:defRPr/>
              </a:pPr>
              <a:t>10/10/2018</a:t>
            </a:fld>
            <a:endParaRPr lang="en-US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559F25-EEEE-4F02-B206-234AFFDE3C7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C70DD8-77AC-4831-A6B6-BE17177CEA0A}" type="datetimeFigureOut">
              <a:rPr lang="en-US"/>
              <a:pPr>
                <a:defRPr/>
              </a:pPr>
              <a:t>10/10/2018</a:t>
            </a:fld>
            <a:endParaRPr lang="en-US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3EC0A1-375F-4FFA-8736-8594E440CE2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028" name="Title Placeholder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9" name="Text Placeholder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729B55B6-F999-46D6-B145-68E72508B10F}" type="datetimeFigureOut">
              <a:rPr lang="en-US"/>
              <a:pPr>
                <a:defRPr/>
              </a:pPr>
              <a:t>10/10/2018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11C78B27-5FD1-486E-973C-B0DAD6A3BE9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grpSp>
        <p:nvGrpSpPr>
          <p:cNvPr id="1033" name="Group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75" r:id="rId2"/>
    <p:sldLayoutId id="2147483684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5" r:id="rId9"/>
    <p:sldLayoutId id="2147483681" r:id="rId10"/>
    <p:sldLayoutId id="2147483682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fontAlgn="base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fontAlgn="base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fontAlgn="base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fontAlgn="base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Masks</a:t>
            </a:r>
            <a:endParaRPr lang="en-US" dirty="0"/>
          </a:p>
        </p:txBody>
      </p:sp>
      <p:sp>
        <p:nvSpPr>
          <p:cNvPr id="5123" name="Subtitle 2"/>
          <p:cNvSpPr>
            <a:spLocks noGrp="1"/>
          </p:cNvSpPr>
          <p:nvPr>
            <p:ph type="subTitle" idx="1"/>
          </p:nvPr>
        </p:nvSpPr>
        <p:spPr>
          <a:xfrm>
            <a:off x="533400" y="3228975"/>
            <a:ext cx="7854950" cy="1752600"/>
          </a:xfrm>
        </p:spPr>
        <p:txBody>
          <a:bodyPr/>
          <a:lstStyle/>
          <a:p>
            <a:pPr marR="0"/>
            <a:r>
              <a:rPr lang="en-US" smtClean="0"/>
              <a:t>Secret Identities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1809750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Does the way you look on the outside show who you really are on the inside?</a:t>
            </a:r>
            <a:endParaRPr lang="en-US" dirty="0"/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>
          <a:xfrm>
            <a:off x="457200" y="2971800"/>
            <a:ext cx="8229600" cy="3352800"/>
          </a:xfrm>
        </p:spPr>
        <p:txBody>
          <a:bodyPr/>
          <a:lstStyle/>
          <a:p>
            <a:r>
              <a:rPr lang="en-US" dirty="0" smtClean="0"/>
              <a:t>A mask usually hides who you are, but what if a mask could show your true self?</a:t>
            </a:r>
          </a:p>
          <a:p>
            <a:endParaRPr lang="en-US" dirty="0"/>
          </a:p>
          <a:p>
            <a:r>
              <a:rPr lang="en-US" dirty="0" smtClean="0"/>
              <a:t>WHAT IS A MASK?</a:t>
            </a:r>
          </a:p>
          <a:p>
            <a:endParaRPr lang="en-US" dirty="0"/>
          </a:p>
          <a:p>
            <a:r>
              <a:rPr lang="en-US" dirty="0" smtClean="0"/>
              <a:t>WHY IS IMPORTANT TO LEARN  ABOUT MASKS ?</a:t>
            </a:r>
          </a:p>
        </p:txBody>
      </p:sp>
      <p:pic>
        <p:nvPicPr>
          <p:cNvPr id="6148" name="Content Placeholder 3" descr="papermask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28179" y="3581401"/>
            <a:ext cx="1301334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Who are you? </a:t>
            </a:r>
          </a:p>
        </p:txBody>
      </p:sp>
      <p:sp>
        <p:nvSpPr>
          <p:cNvPr id="717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What makes you different from others?</a:t>
            </a:r>
          </a:p>
          <a:p>
            <a:pPr>
              <a:buFont typeface="Wingdings 2" pitchFamily="18" charset="2"/>
              <a:buNone/>
            </a:pPr>
            <a:r>
              <a:rPr lang="en-US" smtClean="0"/>
              <a:t>If you could show who really are inside with a mask:</a:t>
            </a:r>
          </a:p>
          <a:p>
            <a:r>
              <a:rPr lang="en-US" smtClean="0"/>
              <a:t>What would you choose to represent yourself in a mask? (ie an animal, an object etc.) </a:t>
            </a:r>
          </a:p>
          <a:p>
            <a:r>
              <a:rPr lang="en-US" smtClean="0"/>
              <a:t>Why would you choose this?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People all over make masks:</a:t>
            </a:r>
            <a:br>
              <a:rPr lang="en-US" dirty="0" smtClean="0"/>
            </a:br>
            <a:r>
              <a:rPr lang="en-US" sz="2700" dirty="0" smtClean="0"/>
              <a:t>Masks have a long history in our culture -- in social and religious celebrations and in theater performances.</a:t>
            </a:r>
            <a:endParaRPr lang="en-US" sz="2700" dirty="0"/>
          </a:p>
        </p:txBody>
      </p:sp>
      <p:pic>
        <p:nvPicPr>
          <p:cNvPr id="8195" name="Content Placeholder 3" descr="21231885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124200" y="3000375"/>
            <a:ext cx="2381250" cy="2381250"/>
          </a:xfrm>
        </p:spPr>
      </p:pic>
      <p:pic>
        <p:nvPicPr>
          <p:cNvPr id="8196" name="Picture 4" descr="thumbnail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07578" y="1981200"/>
            <a:ext cx="2907736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7" name="Picture 5" descr="310px-Fang_mask_Louvre_MH65-104-1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43000" y="2133600"/>
            <a:ext cx="1858963" cy="3592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8" name="Picture 6" descr="100x199_3275.jp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242326" y="4343400"/>
            <a:ext cx="1453874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Asian Masks:  show emotion</a:t>
            </a:r>
          </a:p>
        </p:txBody>
      </p:sp>
      <p:pic>
        <p:nvPicPr>
          <p:cNvPr id="9219" name="Content Placeholder 3" descr="untitled.bmp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371600" y="1905000"/>
            <a:ext cx="6477000" cy="440372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33724" y="685800"/>
            <a:ext cx="5629275" cy="116205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ANALYZE</a:t>
            </a:r>
            <a:endParaRPr lang="en-US" dirty="0"/>
          </a:p>
        </p:txBody>
      </p:sp>
      <p:pic>
        <p:nvPicPr>
          <p:cNvPr id="10243" name="Picture 2" descr="untitled2.bmp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04800"/>
            <a:ext cx="3133725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4" name="Picture 3" descr="untitled3.bmp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43200" y="2438400"/>
            <a:ext cx="2857500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5" name="Picture 4" descr="untitled23.bmp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15000" y="3352800"/>
            <a:ext cx="3810000" cy="373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African Masks: show beliefs</a:t>
            </a:r>
            <a:endParaRPr lang="en-US" dirty="0"/>
          </a:p>
        </p:txBody>
      </p:sp>
      <p:pic>
        <p:nvPicPr>
          <p:cNvPr id="11267" name="Picture 2" descr="Baule_goli_kplekple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0" y="1828800"/>
            <a:ext cx="2574925" cy="407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8" name="Picture 3" descr="Punu_female_okuyi_a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0" y="2209800"/>
            <a:ext cx="2590800" cy="413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Native American Masks: show traditions of culture.</a:t>
            </a:r>
            <a:endParaRPr lang="en-US" dirty="0"/>
          </a:p>
        </p:txBody>
      </p:sp>
      <p:pic>
        <p:nvPicPr>
          <p:cNvPr id="12291" name="Picture 2" descr="doro4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53100" y="1852613"/>
            <a:ext cx="3390900" cy="5005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2" name="Picture 4" descr="mask2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95600" y="3276600"/>
            <a:ext cx="2732088" cy="325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3" name="Picture 5" descr="mask6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8600" y="1905000"/>
            <a:ext cx="2590800" cy="3265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371601"/>
          </a:xfrm>
        </p:spPr>
        <p:txBody>
          <a:bodyPr/>
          <a:lstStyle/>
          <a:p>
            <a:r>
              <a:rPr lang="en-US" dirty="0" smtClean="0"/>
              <a:t>Answer these Questions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724400"/>
          </a:xfrm>
        </p:spPr>
        <p:txBody>
          <a:bodyPr/>
          <a:lstStyle/>
          <a:p>
            <a:r>
              <a:rPr lang="en-US" dirty="0"/>
              <a:t>What is a mask? </a:t>
            </a:r>
            <a:endParaRPr lang="en-US" dirty="0" smtClean="0"/>
          </a:p>
          <a:p>
            <a:r>
              <a:rPr lang="en-US" dirty="0"/>
              <a:t>What can masks tell us about the people who make them</a:t>
            </a:r>
            <a:r>
              <a:rPr lang="en-US" dirty="0" smtClean="0"/>
              <a:t>?</a:t>
            </a:r>
          </a:p>
          <a:p>
            <a:r>
              <a:rPr lang="en-US" dirty="0"/>
              <a:t>Can you think of another instance, other than the ones I </a:t>
            </a:r>
            <a:r>
              <a:rPr lang="en-US" dirty="0" smtClean="0"/>
              <a:t>have </a:t>
            </a:r>
            <a:r>
              <a:rPr lang="en-US" dirty="0"/>
              <a:t>just explained, when we might wear a mask</a:t>
            </a:r>
            <a:r>
              <a:rPr lang="en-US" dirty="0" smtClean="0"/>
              <a:t>?</a:t>
            </a:r>
          </a:p>
          <a:p>
            <a:r>
              <a:rPr lang="en-US" dirty="0"/>
              <a:t>Why do </a:t>
            </a:r>
            <a:r>
              <a:rPr lang="en-US"/>
              <a:t>people </a:t>
            </a:r>
            <a:r>
              <a:rPr lang="en-US" smtClean="0"/>
              <a:t>adorn(decorating) </a:t>
            </a:r>
            <a:r>
              <a:rPr lang="en-US" dirty="0"/>
              <a:t>masks</a:t>
            </a:r>
            <a:r>
              <a:rPr lang="en-US" dirty="0" smtClean="0"/>
              <a:t>?</a:t>
            </a:r>
          </a:p>
          <a:p>
            <a:r>
              <a:rPr lang="en-US" dirty="0"/>
              <a:t>If you could pretend to be someone or something different for one day, what type of mask would you choose to wear to alter your identity</a:t>
            </a:r>
            <a:r>
              <a:rPr lang="en-US" dirty="0" smtClean="0"/>
              <a:t>?</a:t>
            </a:r>
          </a:p>
          <a:p>
            <a:r>
              <a:rPr lang="en-US" dirty="0"/>
              <a:t>Do you think it is a good thing to wear a mask once in a while to alter our identities? </a:t>
            </a:r>
            <a:r>
              <a:rPr lang="en-US" dirty="0" smtClean="0"/>
              <a:t>Why</a:t>
            </a:r>
            <a:r>
              <a:rPr lang="en-US" dirty="0"/>
              <a:t>?</a:t>
            </a:r>
          </a:p>
          <a:p>
            <a:r>
              <a:rPr lang="en-US" dirty="0"/>
              <a:t>What is your ideal mask?.........................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3759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Add color and symbols </a:t>
            </a:r>
            <a:endParaRPr lang="en-US" dirty="0"/>
          </a:p>
        </p:txBody>
      </p:sp>
      <p:pic>
        <p:nvPicPr>
          <p:cNvPr id="4" name="Content Placeholder 3" descr="C:\Users\piazzp\Downloads\drama-mask_thumb21 (2).jp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1375" y="2543969"/>
            <a:ext cx="2381250" cy="31718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383520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Complete 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Draw, sketch and answer the questions on your graphic organizer.</a:t>
            </a:r>
          </a:p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Looking  at your answers in your sketchbook,  and find notes  for your sketchbook. </a:t>
            </a:r>
          </a:p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1 .Rewrite them here    ________________________________________________________________________PT…..</a:t>
            </a:r>
          </a:p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2. Brainstorming ideas (words or sentences) ________________________________________________________________________PT……</a:t>
            </a:r>
          </a:p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3. Colors (list the colors you plan to use for your final mask)________________________PT………..</a:t>
            </a:r>
          </a:p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4. Symbols, shapes, etc. ( list  the special details)  ________________________________ PT…..</a:t>
            </a:r>
          </a:p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5. Do you add 3D horns, feathers or spikes or other?_____________________________ PT……</a:t>
            </a:r>
          </a:p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6. Title of your mask that represent you      _____________________________________ PT……</a:t>
            </a:r>
          </a:p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7 Where  did you find your ideas - Write the internet  page or author. Write the Citation</a:t>
            </a:r>
          </a:p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_______________________________________________________________________________________________________________________________________________________________PT……..</a:t>
            </a:r>
          </a:p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8. Read (Refer to the Mask Rubric for the scores and points) Review the Rubric in this packet to check your work. </a:t>
            </a:r>
          </a:p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9. Discuss your choices with your peers. Write what they say about your project       ___________________________________________________________________________PT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13705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            </a:t>
            </a:r>
            <a:r>
              <a:rPr lang="en-US" dirty="0" smtClean="0">
                <a:latin typeface="Aharoni" panose="02010803020104030203" pitchFamily="2" charset="-79"/>
                <a:cs typeface="Aharoni" panose="02010803020104030203" pitchFamily="2" charset="-79"/>
              </a:rPr>
              <a:t>Now it’s your turn!</a:t>
            </a:r>
          </a:p>
        </p:txBody>
      </p:sp>
      <p:pic>
        <p:nvPicPr>
          <p:cNvPr id="13315" name="Content Placeholder 3" descr="papermask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52400" y="381000"/>
            <a:ext cx="1966913" cy="2303463"/>
          </a:xfrm>
        </p:spPr>
      </p:pic>
      <p:pic>
        <p:nvPicPr>
          <p:cNvPr id="13316" name="Picture 4" descr="tracy-mask4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09800" y="2362200"/>
            <a:ext cx="2790825" cy="414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7" name="Picture 5" descr="tracy-mask4b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91200" y="2514600"/>
            <a:ext cx="2919413" cy="383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Complete the MAORI Mask 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6375" y="2133600"/>
            <a:ext cx="6191250" cy="4383405"/>
          </a:xfrm>
        </p:spPr>
      </p:pic>
    </p:spTree>
    <p:extLst>
      <p:ext uri="{BB962C8B-B14F-4D97-AF65-F5344CB8AC3E}">
        <p14:creationId xmlns:p14="http://schemas.microsoft.com/office/powerpoint/2010/main" val="13319721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Cardboards Mask 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552700"/>
            <a:ext cx="3141061" cy="4038599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7763" y="2552700"/>
            <a:ext cx="2308473" cy="230847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548" y="-6531"/>
            <a:ext cx="331703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0178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Paper Mask 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973" y="2119671"/>
            <a:ext cx="3292077" cy="4389437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0361" y="1839141"/>
            <a:ext cx="3257550" cy="462406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0400" y="1847850"/>
            <a:ext cx="2066925" cy="476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13646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31074" y="704850"/>
            <a:ext cx="2997926" cy="577215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5126" y="730079"/>
            <a:ext cx="5688874" cy="5688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97571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Foil aluminum Mask 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1876153"/>
            <a:ext cx="3544451" cy="4389437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000" y="1906633"/>
            <a:ext cx="3098800" cy="464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20655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"/>
            <a:ext cx="8001000" cy="914400"/>
          </a:xfrm>
        </p:spPr>
        <p:txBody>
          <a:bodyPr/>
          <a:lstStyle/>
          <a:p>
            <a:pPr algn="ctr"/>
            <a:r>
              <a:rPr lang="en-US" dirty="0" smtClean="0"/>
              <a:t>RUBRIC</a:t>
            </a:r>
            <a:endParaRPr lang="en-US" dirty="0"/>
          </a:p>
        </p:txBody>
      </p:sp>
      <p:pic>
        <p:nvPicPr>
          <p:cNvPr id="1026" name="Picture 2" descr="\\A07-win-s03\0531data\USERS\TEACHERS\PIAZZP\Lessons\MASK\cultural-mask-project-4-638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78" y="1143000"/>
            <a:ext cx="8335622" cy="59309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8208344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115" y="8106"/>
            <a:ext cx="8915400" cy="668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228600" y="4724400"/>
            <a:ext cx="891540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/>
              <a:t>Circle and choose one of these level for your mask</a:t>
            </a:r>
            <a:r>
              <a:rPr lang="en-US" sz="1400" dirty="0" smtClean="0"/>
              <a:t>.      </a:t>
            </a:r>
            <a:r>
              <a:rPr lang="en-US" sz="1400" dirty="0"/>
              <a:t>Write more information on the line. </a:t>
            </a:r>
          </a:p>
          <a:p>
            <a:r>
              <a:rPr lang="en-US" sz="1400" dirty="0"/>
              <a:t>A - (EASY Level)  Paper Mask  - Drawing and  painting your mask on paper……………………………………………..</a:t>
            </a:r>
          </a:p>
          <a:p>
            <a:r>
              <a:rPr lang="en-US" sz="1400" dirty="0"/>
              <a:t>B - (Medium  Abilities of exploration)  Do you like to use paper  Mache?.........................................</a:t>
            </a:r>
          </a:p>
          <a:p>
            <a:r>
              <a:rPr lang="en-US" sz="1400" dirty="0"/>
              <a:t>C - Extension : (Difficult High Level Advanced)Do you want to explore different technique?...........</a:t>
            </a:r>
          </a:p>
          <a:p>
            <a:r>
              <a:rPr lang="en-US" sz="1400" dirty="0"/>
              <a:t>Standards : The student creates and communicates a range of subject matter, symbols, and ideas using knowledge of structures and functions of visual arts. - The student understands the visual arts in relation to history and culture.</a:t>
            </a:r>
          </a:p>
        </p:txBody>
      </p:sp>
    </p:spTree>
    <p:extLst>
      <p:ext uri="{BB962C8B-B14F-4D97-AF65-F5344CB8AC3E}">
        <p14:creationId xmlns:p14="http://schemas.microsoft.com/office/powerpoint/2010/main" val="117169735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2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320</TotalTime>
  <Words>542</Words>
  <Application>Microsoft Office PowerPoint</Application>
  <PresentationFormat>On-screen Show (4:3)</PresentationFormat>
  <Paragraphs>51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5" baseType="lpstr">
      <vt:lpstr>Aharoni</vt:lpstr>
      <vt:lpstr>Arial</vt:lpstr>
      <vt:lpstr>Calibri</vt:lpstr>
      <vt:lpstr>Constantia</vt:lpstr>
      <vt:lpstr>Wingdings 2</vt:lpstr>
      <vt:lpstr>Flow</vt:lpstr>
      <vt:lpstr>Masks</vt:lpstr>
      <vt:lpstr>Does the way you look on the outside show who you really are on the inside?</vt:lpstr>
      <vt:lpstr>Who are you? </vt:lpstr>
      <vt:lpstr>People all over make masks: Masks have a long history in our culture -- in social and religious celebrations and in theater performances.</vt:lpstr>
      <vt:lpstr>Asian Masks:  show emotion</vt:lpstr>
      <vt:lpstr>ANALYZE</vt:lpstr>
      <vt:lpstr>African Masks: show beliefs</vt:lpstr>
      <vt:lpstr>Native American Masks: show traditions of culture.</vt:lpstr>
      <vt:lpstr>Answer these Questions</vt:lpstr>
      <vt:lpstr>Add color and symbols </vt:lpstr>
      <vt:lpstr>Complete </vt:lpstr>
      <vt:lpstr>             Now it’s your turn!</vt:lpstr>
      <vt:lpstr>Complete the MAORI Mask </vt:lpstr>
      <vt:lpstr>Cardboards Mask </vt:lpstr>
      <vt:lpstr>Paper Mask </vt:lpstr>
      <vt:lpstr>PowerPoint Presentation</vt:lpstr>
      <vt:lpstr>Foil aluminum Mask </vt:lpstr>
      <vt:lpstr>RUBRIC</vt:lpstr>
      <vt:lpstr>PowerPoint Presentation</vt:lpstr>
    </vt:vector>
  </TitlesOfParts>
  <Company>CCSD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BybeeMY</dc:creator>
  <cp:lastModifiedBy>Windows User</cp:lastModifiedBy>
  <cp:revision>32</cp:revision>
  <dcterms:created xsi:type="dcterms:W3CDTF">2009-10-26T15:57:58Z</dcterms:created>
  <dcterms:modified xsi:type="dcterms:W3CDTF">2018-10-10T17:29:43Z</dcterms:modified>
</cp:coreProperties>
</file>